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8194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432558" y="359896"/>
            <a:ext cx="7406639" cy="1472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432558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marR="0" lvl="0" indent="-203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3646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  <a:rtl val="0"/>
              </a:rPr>
              <a:t>‹#›</a:t>
            </a:fld>
            <a:endParaRPr lang="en-US" sz="1200" b="0" i="0" u="none" strike="noStrike" cap="none">
              <a:solidFill>
                <a:srgbClr val="B4A688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921433" y="1413800"/>
            <a:ext cx="210312" cy="210312"/>
          </a:xfrm>
          <a:prstGeom prst="ellipse">
            <a:avLst/>
          </a:prstGeom>
          <a:gradFill>
            <a:gsLst>
              <a:gs pos="0">
                <a:srgbClr val="E3FAFF">
                  <a:alpha val="94509"/>
                </a:srgbClr>
              </a:gs>
              <a:gs pos="50000">
                <a:srgbClr val="C9F3FD">
                  <a:alpha val="89411"/>
                </a:srgbClr>
              </a:gs>
              <a:gs pos="95000">
                <a:srgbClr val="79E2FE">
                  <a:alpha val="87450"/>
                </a:srgbClr>
              </a:gs>
              <a:gs pos="100000">
                <a:srgbClr val="00ABD5">
                  <a:alpha val="84313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EA5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1157175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8093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58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4825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203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330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223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613646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  <a:rtl val="0"/>
              </a:rPr>
              <a:t>‹#›</a:t>
            </a:fld>
            <a:endParaRPr lang="en-US" sz="1200" b="0" i="0" u="none" strike="noStrike" cap="none">
              <a:solidFill>
                <a:srgbClr val="B4A688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5400000">
            <a:off x="4846636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998536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4825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203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330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223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13646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  <a:rtl val="0"/>
              </a:rPr>
              <a:t>‹#›</a:t>
            </a:fld>
            <a:endParaRPr lang="en-US" sz="1200" b="0" i="0" u="none" strike="noStrike" cap="none">
              <a:solidFill>
                <a:srgbClr val="B4A688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4825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203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330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223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13646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  <a:rtl val="0"/>
              </a:rPr>
              <a:t>‹#›</a:t>
            </a:fld>
            <a:endParaRPr lang="en-US" sz="1200" b="0" i="0" u="none" strike="noStrike" cap="none">
              <a:solidFill>
                <a:srgbClr val="B4A688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2282890" y="-54"/>
            <a:ext cx="6858000" cy="68580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578391" y="2600325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578391" y="1066800"/>
            <a:ext cx="6400799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" marR="0" lvl="0" indent="-5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1108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-868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3646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  <a:rtl val="0"/>
              </a:rPr>
              <a:t>‹#›</a:t>
            </a:fld>
            <a:endParaRPr lang="en-US" sz="1200" b="0" i="0" u="none" strike="noStrike" cap="none">
              <a:solidFill>
                <a:srgbClr val="B4A688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2286000" y="0"/>
            <a:ext cx="76198" cy="68580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E3FAFF">
                  <a:alpha val="94509"/>
                </a:srgbClr>
              </a:gs>
              <a:gs pos="50000">
                <a:srgbClr val="C9F3FD">
                  <a:alpha val="89411"/>
                </a:srgbClr>
              </a:gs>
              <a:gs pos="95000">
                <a:srgbClr val="79E2FE">
                  <a:alpha val="87450"/>
                </a:srgbClr>
              </a:gs>
              <a:gs pos="100000">
                <a:srgbClr val="00ABD5">
                  <a:alpha val="84313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EA5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2408064" y="2745868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8093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435608" y="27431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482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20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33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2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5276087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482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20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33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2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13646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  <a:rtl val="0"/>
              </a:rPr>
              <a:t>‹#›</a:t>
            </a:fld>
            <a:endParaRPr lang="en-US" sz="1200" b="0" i="0" u="none" strike="noStrike" cap="none">
              <a:solidFill>
                <a:srgbClr val="B4A688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51603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-868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63439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-868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marR="0" lvl="0" indent="-18999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203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330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2235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63439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marR="0" lvl="0" indent="-18999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203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33019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2235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13646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  <a:rtl val="0"/>
              </a:rPr>
              <a:t>‹#›</a:t>
            </a:fld>
            <a:endParaRPr lang="en-US" sz="1200" b="0" i="0" u="none" strike="noStrike" cap="none">
              <a:solidFill>
                <a:srgbClr val="B4A688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435608" y="27431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3646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  <a:rtl val="0"/>
              </a:rPr>
              <a:t>‹#›</a:t>
            </a:fld>
            <a:endParaRPr lang="en-US" sz="1200" b="0" i="0" u="none" strike="noStrike" cap="none">
              <a:solidFill>
                <a:srgbClr val="B4A688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014983" y="0"/>
            <a:ext cx="81290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3646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  <a:rtl val="0"/>
              </a:rPr>
              <a:t>‹#›</a:t>
            </a:fld>
            <a:endParaRPr lang="en-US" sz="1200" b="0" i="0" u="none" strike="noStrike" cap="none">
              <a:solidFill>
                <a:srgbClr val="B4A688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014983" y="-54"/>
            <a:ext cx="73150" cy="68580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09998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406962"/>
            <a:ext cx="3809998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marR="0" lvl="0" indent="-7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-868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398" cy="399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482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20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33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2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3646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  <a:rtl val="0"/>
              </a:rPr>
              <a:t>‹#›</a:t>
            </a:fld>
            <a:endParaRPr lang="en-US" sz="1200" b="0" i="0" u="none" strike="noStrike" cap="none">
              <a:solidFill>
                <a:srgbClr val="B4A688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1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3646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  <a:rtl val="0"/>
              </a:rPr>
              <a:t>‹#›</a:t>
            </a:fld>
            <a:endParaRPr lang="en-US" sz="1200" b="0" i="0" u="none" strike="noStrike" cap="none">
              <a:solidFill>
                <a:srgbClr val="B4A688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599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 rot="-2131329">
            <a:off x="396725" y="954339"/>
            <a:ext cx="685799" cy="204309"/>
          </a:xfrm>
          <a:prstGeom prst="flowChartProcess">
            <a:avLst/>
          </a:prstGeom>
          <a:solidFill>
            <a:srgbClr val="FBFBFB">
              <a:alpha val="44313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82" name="Shape 82"/>
          <p:cNvSpPr/>
          <p:nvPr/>
        </p:nvSpPr>
        <p:spPr>
          <a:xfrm rot="2103353" flipH="1">
            <a:off x="5003667" y="936786"/>
            <a:ext cx="649223" cy="204310"/>
          </a:xfrm>
          <a:prstGeom prst="flowChartProcess">
            <a:avLst/>
          </a:prstGeom>
          <a:solidFill>
            <a:srgbClr val="FBFBFB">
              <a:alpha val="44313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203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33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223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90000" sy="90000" flip="xy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815927" y="-815922"/>
            <a:ext cx="1638886" cy="1638886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CF8">
              <a:alpha val="32549"/>
            </a:srgbClr>
          </a:solidFill>
          <a:ln w="9525" cap="rnd" cmpd="sng">
            <a:solidFill>
              <a:srgbClr val="D2C29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168816" y="21102"/>
            <a:ext cx="1702189" cy="1702189"/>
          </a:xfrm>
          <a:prstGeom prst="ellipse">
            <a:avLst/>
          </a:prstGeom>
          <a:noFill/>
          <a:ln w="27300" cap="rnd" cmpd="sng">
            <a:solidFill>
              <a:srgbClr val="FFF9E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8" name="Shape 8"/>
          <p:cNvSpPr/>
          <p:nvPr/>
        </p:nvSpPr>
        <p:spPr>
          <a:xfrm rot="2315675">
            <a:off x="182880" y="1055077"/>
            <a:ext cx="1125716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FFDFB">
                  <a:alpha val="69411"/>
                </a:srgbClr>
              </a:gs>
              <a:gs pos="70000">
                <a:srgbClr val="FFFFFE">
                  <a:alpha val="54509"/>
                </a:srgbClr>
              </a:gs>
              <a:gs pos="100000">
                <a:srgbClr val="EED08D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6B7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9" name="Shape 9"/>
          <p:cNvSpPr/>
          <p:nvPr/>
        </p:nvSpPr>
        <p:spPr>
          <a:xfrm>
            <a:off x="1012873" y="-54"/>
            <a:ext cx="8131127" cy="68580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Font typeface="Cabi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lvl="2" indent="0" algn="l" rtl="0">
              <a:spcBef>
                <a:spcPts val="0"/>
              </a:spcBef>
              <a:buNone/>
              <a:defRPr sz="1800"/>
            </a:lvl3pPr>
            <a:lvl4pPr marL="0" marR="0" lvl="3" indent="0" algn="l" rtl="0">
              <a:spcBef>
                <a:spcPts val="0"/>
              </a:spcBef>
              <a:buNone/>
              <a:defRPr sz="1800"/>
            </a:lvl4pPr>
            <a:lvl5pPr marL="0" marR="0" lvl="4" indent="0" algn="l" rtl="0">
              <a:spcBef>
                <a:spcPts val="0"/>
              </a:spcBef>
              <a:buNone/>
              <a:defRPr sz="1800"/>
            </a:lvl5pPr>
            <a:lvl6pPr marL="0" marR="0" lvl="5" indent="0" algn="l" rtl="0">
              <a:spcBef>
                <a:spcPts val="0"/>
              </a:spcBef>
              <a:buNone/>
              <a:defRPr sz="1800"/>
            </a:lvl6pPr>
            <a:lvl7pPr marL="0" marR="0" lvl="6" indent="0" algn="l" rtl="0">
              <a:spcBef>
                <a:spcPts val="0"/>
              </a:spcBef>
              <a:buNone/>
              <a:defRPr sz="1800"/>
            </a:lvl7pPr>
            <a:lvl8pPr marL="0" marR="0" lvl="7" indent="0" algn="l" rtl="0">
              <a:spcBef>
                <a:spcPts val="0"/>
              </a:spcBef>
              <a:buNone/>
              <a:defRPr sz="1800"/>
            </a:lvl8pPr>
            <a:lvl9pPr marL="0" marR="0" lvl="8" indent="0" algn="l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4825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886967" marR="0" lvl="2" indent="203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097280" marR="0" lvl="3" indent="330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298448" marR="0" lvl="4" indent="2235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1508760" marR="0" lvl="5" indent="279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1719072" marR="0" lvl="6" indent="2082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1920240" marR="0" lvl="7" indent="228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2130552" marR="0" lvl="8" indent="2844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3646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A688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4A688"/>
                </a:solidFill>
                <a:latin typeface="Cabin"/>
                <a:ea typeface="Cabin"/>
                <a:cs typeface="Cabin"/>
                <a:sym typeface="Cabin"/>
                <a:rtl val="0"/>
              </a:rPr>
              <a:t>‹#›</a:t>
            </a:fld>
            <a:endParaRPr lang="en-US" sz="1200" b="0" i="0" u="none" strike="noStrike" cap="none">
              <a:solidFill>
                <a:srgbClr val="B4A688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014983" y="-54"/>
            <a:ext cx="73150" cy="68580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990600" y="228600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25000"/>
              <a:buFont typeface="Cabin"/>
              <a:buNone/>
            </a:pPr>
            <a:r>
              <a:rPr lang="en-US" sz="385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  <a:rtl val="0"/>
              </a:rPr>
              <a:t/>
            </a:r>
            <a:br>
              <a:rPr lang="en-US" sz="385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  <a:rtl val="0"/>
              </a:rPr>
            </a:br>
            <a:r>
              <a:rPr lang="en-US" sz="385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  <a:rtl val="0"/>
              </a:rPr>
              <a:t>长城</a:t>
            </a:r>
            <a:r>
              <a:rPr lang="en-US" sz="385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  <a:rtl val="0"/>
              </a:rPr>
              <a:t/>
            </a:r>
            <a:br>
              <a:rPr lang="en-US" sz="385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  <a:rtl val="0"/>
              </a:rPr>
            </a:br>
            <a:endParaRPr lang="en-US" sz="3850" b="0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421907"/>
            <a:ext cx="7010400" cy="5255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  <a:rtl val="0"/>
              </a:rPr>
              <a:t>长城是中国的古老的军事建筑。 它有两千多年的历史。 长城在北京， 天津、青海、山西、内蒙等地。</a:t>
            </a:r>
          </a:p>
          <a:p>
            <a:pPr marL="365760" marR="0" lvl="0" indent="-1371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762000"/>
            <a:ext cx="5896929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  <a:rtl val="0"/>
              </a:rPr>
              <a:t>古老的长城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137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524000"/>
            <a:ext cx="7619999" cy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25000"/>
              <a:buFont typeface="Cabin"/>
              <a:buNone/>
            </a:pPr>
            <a:endParaRPr sz="4300" b="0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137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381000"/>
            <a:ext cx="5105398" cy="5898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  <a:rtl val="0"/>
              </a:rPr>
              <a:t>万里长城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9650" y="1771650"/>
            <a:ext cx="7442198" cy="415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392050" y="19240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  <a:rtl val="0"/>
              </a:rPr>
              <a:t>游长城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137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  <a:rtl val="0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524000"/>
            <a:ext cx="7505699" cy="5006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  <a:rtl val="0"/>
              </a:rPr>
              <a:t>游长城</a:t>
            </a:r>
          </a:p>
        </p:txBody>
      </p:sp>
      <p:pic>
        <p:nvPicPr>
          <p:cNvPr id="141" name="Shape 1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752600"/>
            <a:ext cx="7205403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  <a:rtl val="0"/>
              </a:rPr>
              <a:t>游长城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1752600"/>
            <a:ext cx="7696198" cy="4329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Macintosh PowerPoint</Application>
  <PresentationFormat>On-screen Show (4:3)</PresentationFormat>
  <Paragraphs>13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Cabin</vt:lpstr>
      <vt:lpstr>Solstice</vt:lpstr>
      <vt:lpstr> 长城 </vt:lpstr>
      <vt:lpstr>PowerPoint Presentation</vt:lpstr>
      <vt:lpstr>古老的长城</vt:lpstr>
      <vt:lpstr>PowerPoint Presentation</vt:lpstr>
      <vt:lpstr>万里长城</vt:lpstr>
      <vt:lpstr>游长城</vt:lpstr>
      <vt:lpstr>游长城</vt:lpstr>
      <vt:lpstr>游长城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长城 </dc:title>
  <cp:lastModifiedBy>Meng Yeh</cp:lastModifiedBy>
  <cp:revision>1</cp:revision>
  <dcterms:modified xsi:type="dcterms:W3CDTF">2016-01-01T00:12:24Z</dcterms:modified>
</cp:coreProperties>
</file>